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67" y="990600"/>
            <a:ext cx="8544033" cy="5236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40094" y="152400"/>
            <a:ext cx="9309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The relative coordinate equation in the central-force two-body problem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 rot="16200000">
            <a:off x="-947637" y="3934909"/>
            <a:ext cx="244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Radial coordinate r(t)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627992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Time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3287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613637"/>
            <a:ext cx="7481887" cy="601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-516691" y="1933755"/>
            <a:ext cx="244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Radial coordinate r(t)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257800" y="3157648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Time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257800" y="601980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Time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229304" y="5053052"/>
            <a:ext cx="19255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1/r</a:t>
            </a:r>
            <a:r>
              <a:rPr lang="en-US" sz="2000" b="1" baseline="30000" dirty="0" smtClean="0"/>
              <a:t>2</a:t>
            </a:r>
            <a:r>
              <a:rPr lang="en-US" sz="2000" b="1" dirty="0" smtClean="0"/>
              <a:t>(t) ~ </a:t>
            </a:r>
            <a:r>
              <a:rPr lang="en-US" sz="2000" b="1" dirty="0" err="1" smtClean="0"/>
              <a:t>d</a:t>
            </a:r>
            <a:r>
              <a:rPr lang="en-US" sz="2000" b="1" dirty="0" err="1" smtClean="0">
                <a:latin typeface="Symbol" panose="05050102010706020507" pitchFamily="18" charset="2"/>
              </a:rPr>
              <a:t>f</a:t>
            </a:r>
            <a:r>
              <a:rPr lang="en-US" sz="2000" b="1" dirty="0" smtClean="0">
                <a:latin typeface="Symbol" panose="05050102010706020507" pitchFamily="18" charset="2"/>
              </a:rPr>
              <a:t>/</a:t>
            </a:r>
            <a:r>
              <a:rPr lang="en-US" sz="2000" b="1" dirty="0" err="1" smtClean="0"/>
              <a:t>dt</a:t>
            </a:r>
            <a:r>
              <a:rPr lang="en-US" sz="2000" b="1" dirty="0" smtClean="0"/>
              <a:t>(t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508121" y="76200"/>
            <a:ext cx="6830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r(t) is not quite sinusoidal.  </a:t>
            </a:r>
            <a:r>
              <a:rPr lang="en-US" sz="2400" b="1" dirty="0" err="1" smtClean="0"/>
              <a:t>d</a:t>
            </a:r>
            <a:r>
              <a:rPr lang="en-US" sz="2400" b="1" dirty="0" err="1" smtClean="0">
                <a:latin typeface="Symbol" panose="05050102010706020507" pitchFamily="18" charset="2"/>
              </a:rPr>
              <a:t>f</a:t>
            </a:r>
            <a:r>
              <a:rPr lang="en-US" sz="2400" b="1" dirty="0" smtClean="0">
                <a:latin typeface="Symbol" panose="05050102010706020507" pitchFamily="18" charset="2"/>
              </a:rPr>
              <a:t>/</a:t>
            </a:r>
            <a:r>
              <a:rPr lang="en-US" sz="2400" b="1" dirty="0" err="1" smtClean="0"/>
              <a:t>dt</a:t>
            </a:r>
            <a:r>
              <a:rPr lang="en-US" sz="2400" b="1" dirty="0" smtClean="0"/>
              <a:t>(t</a:t>
            </a:r>
            <a:r>
              <a:rPr lang="en-US" sz="2400" b="1" dirty="0" smtClean="0"/>
              <a:t>) is not sinusoidal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51735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2006-08-16T00:00:00Z</dcterms:created>
  <dcterms:modified xsi:type="dcterms:W3CDTF">2015-10-22T12:51:21Z</dcterms:modified>
</cp:coreProperties>
</file>